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359CD-9569-4C74-B1EB-0DB6C18BD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AFCAC-34EB-4AA7-8ADD-836FBA5D6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E747-80B8-4B7B-A554-0E6AF0BF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EF754-165D-476B-B9B9-44C8BCC6D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55D3-1207-4A38-AC57-168CAAEB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166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F4E3-6B84-44C5-9AE7-B21378A82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AD276-DB33-430D-A15B-AF87CA504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4A2B4-E51F-4198-87E9-9CB2BC4E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60926-01B1-43D0-9865-8A27155C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13E3B-3B53-45D1-921A-033A0BC4F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368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709712-208D-4EB6-AC12-B4BE9796D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25AD5-B9C1-4CB0-8990-38CB8B95B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8F198-C17B-4975-8AD1-48635ED8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122A1-A6D7-4F0D-BEEA-9491D803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E3998-DC1A-46CD-862D-323FBB54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459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7F77-C5C1-4FAE-8C54-64E5A3D00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32B85-3CA9-45C4-BE52-5100B44A4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33C7-5B6B-4DAE-ACEA-3C51644F8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4851C-34D2-4038-9E18-67905AB7C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7904A-29FB-439E-AD37-AC76574E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388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6B6E-3C50-47A7-87BA-879086919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498A9-DC7A-4E2A-B51F-19BEBA14F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12893-8345-43C2-BADB-2AE338520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4D8F1-DD30-46E8-9858-AA26E1AF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4D94-F2B2-4214-95CF-9D9AB0F7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780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0C09D-200F-4AC1-836D-FBE258E9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68AEC-3DB7-419B-9036-10C9E5C69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43698-E749-476D-AC24-41D896631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FD35D-9599-4CB8-8E6E-B8C627C8C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D0600-8358-40CB-8133-9CFED3D2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9111C-432F-402B-8246-D3E7A009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252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C4AF-9A23-4811-946A-185B3E84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B7A8B-0C60-4BF0-BC5A-8C00CB259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51DA9-5296-4250-84EA-0C2D28867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D45244-6277-46C7-853F-901575131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2EF13-205E-4577-8AE7-2EA85AE04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59A864-DECA-4F9E-B573-E049F0A0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A0133-8FF8-4D67-9030-A2BA92B3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9454C-0C5F-4AC0-BB0D-EC687AC46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215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BA80-7037-40A0-9BD5-3C63D77D9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5795C8-85F1-43D9-A87C-FE6D7A3A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7AA2A-50C1-4E2B-ABA2-D6353C3C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D78A0-38CF-46AB-BC6C-9CE44E77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44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EBC64F-C8D1-4CB5-B86B-9F2713B5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FE908-4305-43F8-AD8B-773F4D34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B42B7-22C1-4304-BF6C-FACB7AB9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982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2540E-7EA7-4012-9E30-66CD0CBF9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27502-57BB-4AC9-8761-C3443525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181D3-1036-48E5-8B64-60E77182D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ADD6A-EF3B-4BBB-9CFF-7C85DA1F8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025A7-D83A-4E7D-8710-5BF245C8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3650D-CE3D-4B7B-B98D-F4508D4C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634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947C-D3B2-48D3-A837-2FB4AD1F5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122E3-B9CE-4AA0-898C-D1A44A8261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8CF3F-4911-459E-A885-BFF93B3F1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0C79A-8D9B-4B5B-9315-4B957709F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D0CAA-0E7B-422F-BE05-6B6A0245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E77BC-0E6C-42C7-862F-857FE239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002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80CE13-B98B-48CA-A8C4-3F9AF423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CB87E-39C6-4610-B8CA-49F616ADB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644EC-0A4D-4846-AB95-2F364BAEB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B3DD-A138-4288-9985-154335F52091}" type="datetimeFigureOut">
              <a:rPr lang="en-ZA" smtClean="0"/>
              <a:t>2021/07/18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AB2A6-DD05-4CA7-96AA-2D2C0B790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C6865-13D2-4D38-AF88-50DA0A2EB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274BC-61DC-4645-B095-9B95B2F2028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953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DE4B-5FDB-43C5-8E63-621EFCFD3C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sz="6000" b="1" dirty="0"/>
              <a:t>Reimagining, Reinvigorating and Repurposing Mandela’s Ubuntu for 2021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01964-63CB-47CC-8A6A-DCF626BD0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925" y="4740675"/>
            <a:ext cx="11528981" cy="1651247"/>
          </a:xfrm>
        </p:spPr>
        <p:txBody>
          <a:bodyPr>
            <a:noAutofit/>
          </a:bodyPr>
          <a:lstStyle/>
          <a:p>
            <a:r>
              <a:rPr lang="en-ZA" sz="2800" b="1" dirty="0"/>
              <a:t>Presidential Panel Discussion to commemorate International Mandela Day</a:t>
            </a:r>
          </a:p>
          <a:p>
            <a:r>
              <a:rPr lang="en-ZA" sz="2800" b="1" dirty="0"/>
              <a:t>18 July 2021</a:t>
            </a:r>
          </a:p>
          <a:p>
            <a:r>
              <a:rPr lang="en-ZA" sz="2800" b="1" dirty="0"/>
              <a:t>Isobel Frye, SPII</a:t>
            </a:r>
          </a:p>
        </p:txBody>
      </p:sp>
    </p:spTree>
    <p:extLst>
      <p:ext uri="{BB962C8B-B14F-4D97-AF65-F5344CB8AC3E}">
        <p14:creationId xmlns:p14="http://schemas.microsoft.com/office/powerpoint/2010/main" val="321647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54F5A6-CE96-4581-AB20-B730A1B79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ZA" sz="5400" dirty="0"/>
              <a:t>Mandela Day Message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9A2F1-2DF1-4362-8C12-D22BF7250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ZA" sz="2200" dirty="0"/>
              <a:t>1. Mandela’s vision of Ubuntu must be reimagined, reinvigorated and repurposed as part of a national for us here and now facing the challenges of 2021.</a:t>
            </a:r>
          </a:p>
          <a:p>
            <a:pPr marL="0" indent="0">
              <a:buNone/>
            </a:pPr>
            <a:endParaRPr lang="en-ZA" sz="2200" dirty="0"/>
          </a:p>
          <a:p>
            <a:pPr marL="0" indent="0">
              <a:buNone/>
            </a:pPr>
            <a:r>
              <a:rPr lang="en-ZA" sz="2200" dirty="0"/>
              <a:t>2. Strengthening state capacity in Department of Social Development: DSD to distribute Ubuntu smart phones to every person with an E-wallet so we are all connected, empowered, with 1 Gig free data.</a:t>
            </a:r>
          </a:p>
          <a:p>
            <a:pPr marL="0" indent="0">
              <a:buNone/>
            </a:pPr>
            <a:endParaRPr lang="en-ZA" sz="2200" dirty="0"/>
          </a:p>
          <a:p>
            <a:pPr marL="0" indent="0">
              <a:buNone/>
            </a:pPr>
            <a:r>
              <a:rPr lang="en-ZA" sz="2200" dirty="0"/>
              <a:t>3. BIG: the bread that brings freedom. Introduce by year end a universal BIG of R1 268 as hallmark of Ubuntu. Eradicate poverty. Universal ubuntu. Rebuild society and economy.</a:t>
            </a:r>
          </a:p>
        </p:txBody>
      </p:sp>
    </p:spTree>
    <p:extLst>
      <p:ext uri="{BB962C8B-B14F-4D97-AF65-F5344CB8AC3E}">
        <p14:creationId xmlns:p14="http://schemas.microsoft.com/office/powerpoint/2010/main" val="251535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DA9E82-224F-45B6-B03D-B34D451D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ZA" sz="4600"/>
              <a:t>Mandela’s Legacy of Ubuntu reimagined, reinvigorated and repurposed for 2021.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B0679-42A7-487A-BF8D-A7A1357AE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 fontScale="92500" lnSpcReduction="10000"/>
          </a:bodyPr>
          <a:lstStyle/>
          <a:p>
            <a:r>
              <a:rPr lang="en-ZA" sz="2200" dirty="0"/>
              <a:t>Curated national conversations to be coordinated by NEDLAC using WhatsAPP and Turni.io platform. What vision does Ubuntu give to me?</a:t>
            </a:r>
          </a:p>
          <a:p>
            <a:pPr marL="0" indent="0">
              <a:buNone/>
            </a:pPr>
            <a:endParaRPr lang="en-ZA" sz="2200" dirty="0"/>
          </a:p>
          <a:p>
            <a:endParaRPr lang="en-ZA" sz="2200" dirty="0"/>
          </a:p>
          <a:p>
            <a:r>
              <a:rPr lang="en-ZA" sz="2200" dirty="0"/>
              <a:t>Use weekly Family meeting broadcasts opened by President to broadcast a tapestry of these Whastapp videos s: broadcasting positive collated Ubuntu messages of humanity and hope.</a:t>
            </a:r>
          </a:p>
          <a:p>
            <a:endParaRPr lang="en-ZA" sz="2200" dirty="0"/>
          </a:p>
          <a:p>
            <a:pPr marL="0" indent="0">
              <a:buNone/>
            </a:pPr>
            <a:endParaRPr lang="en-ZA" sz="2200" dirty="0"/>
          </a:p>
          <a:p>
            <a:r>
              <a:rPr lang="en-ZA" sz="2200" dirty="0"/>
              <a:t>Collation of these, loke the </a:t>
            </a:r>
            <a:r>
              <a:rPr lang="en-ZA" sz="2200" dirty="0" err="1"/>
              <a:t>Freedon</a:t>
            </a:r>
            <a:r>
              <a:rPr lang="en-ZA" sz="2200" dirty="0"/>
              <a:t> Carter, into a reimagined meaning of Ubuntu 2021 to be launched by the President on Sunday 5 December 2021 at the Nelson Mandela Foundation’s  Annual Nelson Mandela Commemorative Lecture. President launches ‘Ubuntu 2021 The vision and the hope’. </a:t>
            </a:r>
          </a:p>
        </p:txBody>
      </p:sp>
    </p:spTree>
    <p:extLst>
      <p:ext uri="{BB962C8B-B14F-4D97-AF65-F5344CB8AC3E}">
        <p14:creationId xmlns:p14="http://schemas.microsoft.com/office/powerpoint/2010/main" val="292440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911521-B34D-416E-9AD3-53617A25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ZA" sz="4600"/>
              <a:t>Department of Social Development: repurposing the Ubuntu Department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7521C-B6AA-4F19-8AB1-A0B61D13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ZA" sz="2200" dirty="0"/>
              <a:t>Department must be the badge of efficiency and empathy to every South Africa. It must be capacitated to distribute hope. </a:t>
            </a:r>
          </a:p>
          <a:p>
            <a:pPr marL="0" indent="0">
              <a:buNone/>
            </a:pPr>
            <a:endParaRPr lang="en-ZA" sz="2200" dirty="0"/>
          </a:p>
          <a:p>
            <a:r>
              <a:rPr lang="en-ZA" sz="2200" dirty="0"/>
              <a:t>How: distribute a locally produced Ubuntu smartphone to every South African: connected,  empowered, included. With a suite of basic functions, WhatsApp and an e-Wallet.</a:t>
            </a:r>
          </a:p>
          <a:p>
            <a:r>
              <a:rPr lang="en-ZA" sz="2200" dirty="0"/>
              <a:t>Solidarity Fund to partner in the distribution.</a:t>
            </a:r>
          </a:p>
          <a:p>
            <a:pPr marL="0" indent="0">
              <a:buNone/>
            </a:pPr>
            <a:r>
              <a:rPr lang="en-ZA" sz="2200" dirty="0"/>
              <a:t>	</a:t>
            </a:r>
          </a:p>
          <a:p>
            <a:r>
              <a:rPr lang="en-ZA" sz="2200" dirty="0"/>
              <a:t>Monthly Free 1 gigabyte of data.</a:t>
            </a:r>
          </a:p>
        </p:txBody>
      </p:sp>
    </p:spTree>
    <p:extLst>
      <p:ext uri="{BB962C8B-B14F-4D97-AF65-F5344CB8AC3E}">
        <p14:creationId xmlns:p14="http://schemas.microsoft.com/office/powerpoint/2010/main" val="120599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588F55-AFE7-4186-83F2-75482A6E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ZA" sz="5400"/>
              <a:t>Basic Income Grant – the universal humanity of Ubuntu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3FEEF-BF7A-4987-9153-CBA630A17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 lnSpcReduction="10000"/>
          </a:bodyPr>
          <a:lstStyle/>
          <a:p>
            <a:r>
              <a:rPr lang="en-ZA" sz="2000" b="1" dirty="0"/>
              <a:t>Evidence of success of BIG globally. Tried, tested and perfected.</a:t>
            </a:r>
          </a:p>
          <a:p>
            <a:pPr marL="0" indent="0">
              <a:buNone/>
            </a:pPr>
            <a:r>
              <a:rPr lang="en-ZA" sz="2000" dirty="0"/>
              <a:t>  Alaska, India, Brazil.</a:t>
            </a:r>
          </a:p>
          <a:p>
            <a:endParaRPr lang="en-ZA" sz="2000" dirty="0"/>
          </a:p>
          <a:p>
            <a:r>
              <a:rPr lang="en-ZA" sz="2000" b="1" dirty="0"/>
              <a:t>Monthly BIG of R1 268 – index to the national Poverty Line.</a:t>
            </a:r>
          </a:p>
          <a:p>
            <a:pPr marL="0" indent="0">
              <a:buNone/>
            </a:pPr>
            <a:r>
              <a:rPr lang="en-ZA" sz="2000" dirty="0"/>
              <a:t> Distributed through Ubuntu cell phones, obliterates poverty, provides basic floor. 50 million pings of hope across the country each month as the BIG lands in the e-Wallet.</a:t>
            </a:r>
          </a:p>
          <a:p>
            <a:pPr marL="0" indent="0">
              <a:buNone/>
            </a:pPr>
            <a:endParaRPr lang="en-ZA" sz="2000" dirty="0"/>
          </a:p>
          <a:p>
            <a:r>
              <a:rPr lang="en-ZA" sz="2000" b="1" dirty="0"/>
              <a:t>Financing Our Future.</a:t>
            </a:r>
            <a:br>
              <a:rPr lang="en-ZA" sz="2000" dirty="0"/>
            </a:br>
            <a:r>
              <a:rPr lang="en-ZA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Initiation capitalisation</a:t>
            </a:r>
            <a:r>
              <a:rPr lang="en-Z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financing blend of fiscal,</a:t>
            </a: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monetary policies include </a:t>
            </a:r>
            <a:r>
              <a:rPr lang="en-Z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once -off solidarity wealth tax, raising of capital by Treasury with private sector support, a GEPF payment holiday as well as a reduction of PIC funding by 50%. Multiplier and claw backs make it sustainable. The cost of NOT doing it is prohibitive.</a:t>
            </a:r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42135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CD03D-BADB-40EE-BA77-787AE35F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ZA" sz="5400"/>
              <a:t>Next Steps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C7365-0B40-4041-A310-9F981731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ZA" sz="2200" dirty="0"/>
              <a:t>NEDLAC: Set up Ubuntu WhatsApp Platform with social partners- collect and collate people’s submission through Turn.io. Weekly broadcast, social media constant messaging of hope and vision.</a:t>
            </a:r>
          </a:p>
          <a:p>
            <a:endParaRPr lang="en-ZA" sz="2200" dirty="0"/>
          </a:p>
          <a:p>
            <a:r>
              <a:rPr lang="en-ZA" sz="2200" dirty="0"/>
              <a:t>Minister of Social Development and Solidarity Fund: drive phone procurement, distribution, registration of every person. Free data access to ensure that we are all equally included.</a:t>
            </a:r>
          </a:p>
          <a:p>
            <a:pPr marL="0" indent="0">
              <a:buNone/>
            </a:pPr>
            <a:endParaRPr lang="en-ZA" sz="2200" dirty="0"/>
          </a:p>
          <a:p>
            <a:r>
              <a:rPr lang="en-ZA" sz="2200" dirty="0"/>
              <a:t>On 9 August, gift South African women a message of HOPE – a BIG to every person, every month. President to announce the commitment to a BIG of R1268 from </a:t>
            </a:r>
            <a:r>
              <a:rPr lang="en-ZA" sz="2200"/>
              <a:t>October 2021.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2200065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1598</TotalTime>
  <Words>561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Reimagining, Reinvigorating and Repurposing Mandela’s Ubuntu for 2021</vt:lpstr>
      <vt:lpstr>Mandela Day Message</vt:lpstr>
      <vt:lpstr>Mandela’s Legacy of Ubuntu reimagined, reinvigorated and repurposed for 2021.</vt:lpstr>
      <vt:lpstr>Department of Social Development: repurposing the Ubuntu Department</vt:lpstr>
      <vt:lpstr>Basic Income Grant – the universal humanity of Ubuntu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Mandela’s Values in a time of national turmoil</dc:title>
  <dc:creator>Isobel</dc:creator>
  <cp:lastModifiedBy>Isobel</cp:lastModifiedBy>
  <cp:revision>32</cp:revision>
  <dcterms:created xsi:type="dcterms:W3CDTF">2021-07-18T05:18:08Z</dcterms:created>
  <dcterms:modified xsi:type="dcterms:W3CDTF">2021-07-19T08:12:33Z</dcterms:modified>
</cp:coreProperties>
</file>